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0" r:id="rId1"/>
    <p:sldMasterId id="2147483700" r:id="rId2"/>
    <p:sldMasterId id="2147483688" r:id="rId3"/>
    <p:sldMasterId id="2147483676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7" r:id="rId6"/>
    <p:sldId id="271" r:id="rId7"/>
    <p:sldId id="261" r:id="rId8"/>
    <p:sldId id="262" r:id="rId9"/>
    <p:sldId id="269" r:id="rId10"/>
    <p:sldId id="263" r:id="rId11"/>
    <p:sldId id="273" r:id="rId12"/>
    <p:sldId id="265" r:id="rId13"/>
    <p:sldId id="267" r:id="rId14"/>
    <p:sldId id="274" r:id="rId15"/>
    <p:sldId id="268" r:id="rId16"/>
  </p:sldIdLst>
  <p:sldSz cx="18288000" cy="1028541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SGGW Sans" panose="00000800000000000000" pitchFamily="50" charset="0"/>
      <p:bold r:id="rId25"/>
      <p:italic r:id="rId26"/>
      <p:boldItalic r:id="rId27"/>
    </p:embeddedFont>
    <p:embeddedFont>
      <p:font typeface="SGGW Sans Light" panose="00000700000000000000" pitchFamily="50" charset="0"/>
      <p:regular r:id="rId28"/>
      <p:bold r:id="rId29"/>
      <p:italic r:id="rId30"/>
      <p:boldItalic r:id="rId31"/>
    </p:embeddedFont>
    <p:embeddedFont>
      <p:font typeface="SGGW Sans UltraLight" panose="00000600000000000000" pitchFamily="50" charset="0"/>
      <p:regular r:id="rId32"/>
      <p:italic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Pieniążek" initials="AP" lastIdx="1" clrIdx="0">
    <p:extLst>
      <p:ext uri="{19B8F6BF-5375-455C-9EA6-DF929625EA0E}">
        <p15:presenceInfo xmlns:p15="http://schemas.microsoft.com/office/powerpoint/2012/main" userId="S::p410810@sggw.edu.pl::7647b9fd-f957-419a-8bf4-2c171fa68db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A0B4"/>
    <a:srgbClr val="6EC850"/>
    <a:srgbClr val="BEDCF0"/>
    <a:srgbClr val="C9E0EE"/>
    <a:srgbClr val="74B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94"/>
  </p:normalViewPr>
  <p:slideViewPr>
    <p:cSldViewPr snapToGrid="0" snapToObjects="1">
      <p:cViewPr varScale="1">
        <p:scale>
          <a:sx n="47" d="100"/>
          <a:sy n="47" d="100"/>
        </p:scale>
        <p:origin x="53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19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D8-428D-A88E-EB1FBE79C68B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Seria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D8-428D-A88E-EB1FBE79C68B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Seria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D8-428D-A88E-EB1FBE79C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2237512"/>
        <c:axId val="512239808"/>
      </c:barChart>
      <c:catAx>
        <c:axId val="512237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12239808"/>
        <c:crosses val="autoZero"/>
        <c:auto val="1"/>
        <c:lblAlgn val="ctr"/>
        <c:lblOffset val="100"/>
        <c:noMultiLvlLbl val="0"/>
      </c:catAx>
      <c:valAx>
        <c:axId val="51223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1223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000"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D8-428D-A88E-EB1FBE79C68B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Seria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D8-428D-A88E-EB1FBE79C68B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Seria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D8-428D-A88E-EB1FBE79C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2237512"/>
        <c:axId val="512239808"/>
      </c:barChart>
      <c:catAx>
        <c:axId val="512237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12239808"/>
        <c:crosses val="autoZero"/>
        <c:auto val="1"/>
        <c:lblAlgn val="ctr"/>
        <c:lblOffset val="100"/>
        <c:noMultiLvlLbl val="0"/>
      </c:catAx>
      <c:valAx>
        <c:axId val="51223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1223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000"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669DCAF3-F3F2-794A-9DE5-95813A3828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D1CCFB5-C14D-9F49-99E4-8DA643970D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5EE1-B34F-4743-8F80-492843A88114}" type="datetimeFigureOut">
              <a:rPr lang="pl-PL" smtClean="0"/>
              <a:t>12.02.2025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4042A37-0094-2945-812E-576B7BA9583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0547126-6A8C-0943-A134-A922021EA8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B45BC-F576-404A-9907-42F3325C545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6782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8E6CC-853B-6945-8B25-087D15377450}" type="datetimeFigureOut">
              <a:rPr lang="pl-PL" smtClean="0"/>
              <a:t>12.02.2025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7D28F-AD20-E94E-AD43-CB33538D64E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1619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754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509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263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017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8771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526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280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034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2209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gradFill>
          <a:gsLst>
            <a:gs pos="100000">
              <a:srgbClr val="BEDCF0"/>
            </a:gs>
            <a:gs pos="33000">
              <a:srgbClr val="6EC850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28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15773400" cy="1128796"/>
          </a:xfrm>
          <a:prstGeom prst="rect">
            <a:avLst/>
          </a:prstGeom>
        </p:spPr>
        <p:txBody>
          <a:bodyPr/>
          <a:lstStyle/>
          <a:p>
            <a:r>
              <a:rPr lang="pl-PL" sz="6600" b="1" dirty="0">
                <a:latin typeface="SGGW Sans" pitchFamily="2" charset="0"/>
              </a:rPr>
              <a:t>O konferencji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57300" y="1925954"/>
            <a:ext cx="15773400" cy="6215723"/>
          </a:xfrm>
        </p:spPr>
        <p:txBody>
          <a:bodyPr/>
          <a:lstStyle>
            <a:lvl1pPr marL="571500" indent="-571500">
              <a:buFont typeface="Arial" panose="020B0604020202020204" pitchFamily="34" charset="0"/>
              <a:buNone/>
              <a:defRPr/>
            </a:lvl1pPr>
          </a:lstStyle>
          <a:p>
            <a:r>
              <a:rPr lang="pl-PL" sz="4400" dirty="0">
                <a:latin typeface="SGGW Sans Light" pitchFamily="2" charset="0"/>
              </a:rPr>
              <a:t>Plansza tekstowa.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endParaRPr lang="pl-PL" sz="4400" dirty="0">
              <a:latin typeface="SGGW Sans Light" pitchFamily="2" charset="0"/>
            </a:endParaRPr>
          </a:p>
          <a:p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9228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1C6F12-146F-3C4C-90B0-BD352632A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  <a:prstGeom prst="rect">
            <a:avLst/>
          </a:prstGeo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D5800-905B-2147-8BDD-13CE2F53B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E6B658-765F-614D-982E-B4244FF51FF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9346224" y="547604"/>
            <a:ext cx="7772400" cy="7584719"/>
          </a:xfrm>
        </p:spPr>
        <p:txBody>
          <a:bodyPr/>
          <a:lstStyle/>
          <a:p>
            <a:pPr marL="0" indent="0">
              <a:buNone/>
            </a:pPr>
            <a:endParaRPr lang="pl-PL" dirty="0">
              <a:latin typeface="SGGW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595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  <a:prstGeom prst="rect">
            <a:avLst/>
          </a:prstGeo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9889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1019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bg>
      <p:bgPr>
        <a:gradFill>
          <a:gsLst>
            <a:gs pos="100000">
              <a:srgbClr val="BEDCF0"/>
            </a:gs>
            <a:gs pos="28000">
              <a:srgbClr val="6EC850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A4B509C4-CD3F-4341-B428-40E9104B436B}"/>
              </a:ext>
            </a:extLst>
          </p:cNvPr>
          <p:cNvSpPr txBox="1"/>
          <p:nvPr userDrawn="1"/>
        </p:nvSpPr>
        <p:spPr>
          <a:xfrm>
            <a:off x="1218600" y="685906"/>
            <a:ext cx="845293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0" b="1" dirty="0">
                <a:latin typeface="SGGW Sans" pitchFamily="2" charset="0"/>
              </a:rPr>
              <a:t>Tytuł </a:t>
            </a:r>
          </a:p>
          <a:p>
            <a:r>
              <a:rPr lang="pl-PL" sz="10000" b="1" dirty="0">
                <a:latin typeface="SGGW Sans" pitchFamily="2" charset="0"/>
              </a:rPr>
              <a:t>prezentacji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F69F447-6D13-8E43-8671-F8368FC32282}"/>
              </a:ext>
            </a:extLst>
          </p:cNvPr>
          <p:cNvSpPr txBox="1"/>
          <p:nvPr userDrawn="1"/>
        </p:nvSpPr>
        <p:spPr>
          <a:xfrm>
            <a:off x="1218600" y="3856005"/>
            <a:ext cx="15911160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spc="600" dirty="0">
                <a:latin typeface="SGGW Sans UltraLight" pitchFamily="2" charset="0"/>
              </a:rPr>
              <a:t>autor / podtytuł</a:t>
            </a:r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5AD6FAF4-0759-4C49-8D56-5E47083A6D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645900" y="0"/>
            <a:ext cx="6642100" cy="10285413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9109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15773400" cy="1128796"/>
          </a:xfrm>
        </p:spPr>
        <p:txBody>
          <a:bodyPr/>
          <a:lstStyle/>
          <a:p>
            <a:r>
              <a:rPr lang="pl-PL" sz="6600" b="1" dirty="0">
                <a:latin typeface="SGGW Sans" pitchFamily="2" charset="0"/>
              </a:rPr>
              <a:t>O konferencji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57300" y="1925954"/>
            <a:ext cx="15773400" cy="6215723"/>
          </a:xfrm>
        </p:spPr>
        <p:txBody>
          <a:bodyPr/>
          <a:lstStyle>
            <a:lvl1pPr marL="571500" indent="-571500">
              <a:buFont typeface="Arial" panose="020B0604020202020204" pitchFamily="34" charset="0"/>
              <a:buNone/>
              <a:defRPr/>
            </a:lvl1pPr>
          </a:lstStyle>
          <a:p>
            <a:r>
              <a:rPr lang="pl-PL" sz="4400" dirty="0">
                <a:latin typeface="SGGW Sans Light" pitchFamily="2" charset="0"/>
              </a:rPr>
              <a:t>Plansza tekstowa.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endParaRPr lang="pl-PL" sz="4400" dirty="0">
              <a:latin typeface="SGGW Sans Light" pitchFamily="2" charset="0"/>
            </a:endParaRPr>
          </a:p>
          <a:p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5324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5558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1C6F12-146F-3C4C-90B0-BD352632A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D5800-905B-2147-8BDD-13CE2F53B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E6B658-765F-614D-982E-B4244FF51FF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9346224" y="547604"/>
            <a:ext cx="7772400" cy="7584719"/>
          </a:xfrm>
        </p:spPr>
        <p:txBody>
          <a:bodyPr/>
          <a:lstStyle/>
          <a:p>
            <a:pPr marL="0" indent="0">
              <a:buNone/>
            </a:pPr>
            <a:endParaRPr lang="pl-PL" dirty="0">
              <a:latin typeface="SGGW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113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1456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">
    <p:bg>
      <p:bgPr>
        <a:solidFill>
          <a:srgbClr val="AAA0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A4B509C4-CD3F-4341-B428-40E9104B436B}"/>
              </a:ext>
            </a:extLst>
          </p:cNvPr>
          <p:cNvSpPr txBox="1"/>
          <p:nvPr userDrawn="1"/>
        </p:nvSpPr>
        <p:spPr>
          <a:xfrm>
            <a:off x="1218600" y="685906"/>
            <a:ext cx="84529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b="1" dirty="0">
                <a:solidFill>
                  <a:schemeClr val="tx1"/>
                </a:solidFill>
                <a:latin typeface="SGGW Sans" pitchFamily="2" charset="0"/>
              </a:rPr>
              <a:t>Tytuł </a:t>
            </a:r>
          </a:p>
          <a:p>
            <a:r>
              <a:rPr lang="pl-PL" sz="8000" b="1" dirty="0">
                <a:solidFill>
                  <a:schemeClr val="tx1"/>
                </a:solidFill>
                <a:latin typeface="SGGW Sans" pitchFamily="2" charset="0"/>
              </a:rPr>
              <a:t>prezentacji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F69F447-6D13-8E43-8671-F8368FC32282}"/>
              </a:ext>
            </a:extLst>
          </p:cNvPr>
          <p:cNvSpPr txBox="1"/>
          <p:nvPr userDrawn="1"/>
        </p:nvSpPr>
        <p:spPr>
          <a:xfrm>
            <a:off x="1218600" y="3240451"/>
            <a:ext cx="15911160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spc="600" dirty="0">
                <a:solidFill>
                  <a:schemeClr val="tx1"/>
                </a:solidFill>
                <a:latin typeface="SGGW Sans UltraLight" pitchFamily="2" charset="0"/>
              </a:rPr>
              <a:t>autor / podtytuł</a:t>
            </a:r>
          </a:p>
        </p:txBody>
      </p:sp>
      <p:sp>
        <p:nvSpPr>
          <p:cNvPr id="5" name="Symbol zastępczy obrazu 5">
            <a:extLst>
              <a:ext uri="{FF2B5EF4-FFF2-40B4-BE49-F238E27FC236}">
                <a16:creationId xmlns:a16="http://schemas.microsoft.com/office/drawing/2014/main" id="{E046BEE5-FCA1-4D44-8449-FBFF8C84C43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645900" y="0"/>
            <a:ext cx="6642100" cy="10285413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5109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15773400" cy="1128796"/>
          </a:xfrm>
        </p:spPr>
        <p:txBody>
          <a:bodyPr/>
          <a:lstStyle/>
          <a:p>
            <a:r>
              <a:rPr lang="pl-PL" sz="6600" b="1" dirty="0">
                <a:latin typeface="SGGW Sans" pitchFamily="2" charset="0"/>
              </a:rPr>
              <a:t>O konferencji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57300" y="1925954"/>
            <a:ext cx="15773400" cy="6215723"/>
          </a:xfrm>
        </p:spPr>
        <p:txBody>
          <a:bodyPr/>
          <a:lstStyle>
            <a:lvl1pPr marL="571500" indent="-571500">
              <a:buFont typeface="Arial" panose="020B0604020202020204" pitchFamily="34" charset="0"/>
              <a:buNone/>
              <a:defRPr/>
            </a:lvl1pPr>
          </a:lstStyle>
          <a:p>
            <a:r>
              <a:rPr lang="pl-PL" sz="4400" dirty="0">
                <a:latin typeface="SGGW Sans Light" pitchFamily="2" charset="0"/>
              </a:rPr>
              <a:t>Plansza tekstowa.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endParaRPr lang="pl-PL" sz="4400" dirty="0">
              <a:latin typeface="SGGW Sans Light" pitchFamily="2" charset="0"/>
            </a:endParaRPr>
          </a:p>
          <a:p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3443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4377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1C6F12-146F-3C4C-90B0-BD352632A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D5800-905B-2147-8BDD-13CE2F53B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E6B658-765F-614D-982E-B4244FF51FF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9346224" y="547604"/>
            <a:ext cx="7772400" cy="7584719"/>
          </a:xfrm>
        </p:spPr>
        <p:txBody>
          <a:bodyPr/>
          <a:lstStyle/>
          <a:p>
            <a:pPr marL="0" indent="0">
              <a:buNone/>
            </a:pPr>
            <a:endParaRPr lang="pl-PL" dirty="0">
              <a:latin typeface="SGGW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008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6983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A4B509C4-CD3F-4341-B428-40E9104B436B}"/>
              </a:ext>
            </a:extLst>
          </p:cNvPr>
          <p:cNvSpPr txBox="1"/>
          <p:nvPr userDrawn="1"/>
        </p:nvSpPr>
        <p:spPr>
          <a:xfrm>
            <a:off x="1218600" y="685906"/>
            <a:ext cx="84529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b="1" dirty="0">
                <a:solidFill>
                  <a:srgbClr val="6EC850"/>
                </a:solidFill>
                <a:latin typeface="SGGW Sans" pitchFamily="2" charset="0"/>
              </a:rPr>
              <a:t>Tytuł </a:t>
            </a:r>
          </a:p>
          <a:p>
            <a:r>
              <a:rPr lang="pl-PL" sz="8000" b="1" dirty="0">
                <a:solidFill>
                  <a:srgbClr val="6EC850"/>
                </a:solidFill>
                <a:latin typeface="SGGW Sans" pitchFamily="2" charset="0"/>
              </a:rPr>
              <a:t>prezentacji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F69F447-6D13-8E43-8671-F8368FC32282}"/>
              </a:ext>
            </a:extLst>
          </p:cNvPr>
          <p:cNvSpPr txBox="1"/>
          <p:nvPr userDrawn="1"/>
        </p:nvSpPr>
        <p:spPr>
          <a:xfrm>
            <a:off x="1218600" y="3240451"/>
            <a:ext cx="15911160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spc="600" dirty="0">
                <a:solidFill>
                  <a:srgbClr val="6EC850"/>
                </a:solidFill>
                <a:latin typeface="SGGW Sans UltraLight" pitchFamily="2" charset="0"/>
              </a:rPr>
              <a:t>autor / podtytuł</a:t>
            </a:r>
          </a:p>
        </p:txBody>
      </p:sp>
      <p:sp>
        <p:nvSpPr>
          <p:cNvPr id="5" name="Symbol zastępczy obrazu 5">
            <a:extLst>
              <a:ext uri="{FF2B5EF4-FFF2-40B4-BE49-F238E27FC236}">
                <a16:creationId xmlns:a16="http://schemas.microsoft.com/office/drawing/2014/main" id="{840862A1-DF74-5B47-A905-DDB59455F0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645900" y="0"/>
            <a:ext cx="6642100" cy="10285413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682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15773400" cy="1128796"/>
          </a:xfrm>
        </p:spPr>
        <p:txBody>
          <a:bodyPr/>
          <a:lstStyle/>
          <a:p>
            <a:r>
              <a:rPr lang="pl-PL" sz="6600" b="1" dirty="0">
                <a:latin typeface="SGGW Sans" pitchFamily="2" charset="0"/>
              </a:rPr>
              <a:t>O konferencji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57300" y="1925954"/>
            <a:ext cx="15773400" cy="6215723"/>
          </a:xfrm>
        </p:spPr>
        <p:txBody>
          <a:bodyPr/>
          <a:lstStyle>
            <a:lvl1pPr marL="571500" indent="-571500">
              <a:buFont typeface="Arial" panose="020B0604020202020204" pitchFamily="34" charset="0"/>
              <a:buNone/>
              <a:defRPr/>
            </a:lvl1pPr>
          </a:lstStyle>
          <a:p>
            <a:r>
              <a:rPr lang="pl-PL" sz="4400" dirty="0">
                <a:latin typeface="SGGW Sans Light" pitchFamily="2" charset="0"/>
              </a:rPr>
              <a:t>Plansza tekstowa.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endParaRPr lang="pl-PL" sz="4400" dirty="0">
              <a:latin typeface="SGGW Sans Light" pitchFamily="2" charset="0"/>
            </a:endParaRPr>
          </a:p>
          <a:p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8733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1606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1C6F12-146F-3C4C-90B0-BD352632A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D5800-905B-2147-8BDD-13CE2F53B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E6B658-765F-614D-982E-B4244FF51FF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9346224" y="547604"/>
            <a:ext cx="7772400" cy="7584719"/>
          </a:xfrm>
        </p:spPr>
        <p:txBody>
          <a:bodyPr/>
          <a:lstStyle/>
          <a:p>
            <a:pPr marL="0" indent="0">
              <a:buNone/>
            </a:pPr>
            <a:endParaRPr lang="pl-PL" dirty="0">
              <a:latin typeface="SGGW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2967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156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04"/>
            <a:ext cx="15773400" cy="1988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015"/>
            <a:ext cx="15773400" cy="381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3055"/>
            <a:ext cx="6172200" cy="547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444209" y="9490571"/>
            <a:ext cx="1560851" cy="547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F2104-A4D5-7244-B907-0EEA573A6546}" type="slidenum">
              <a:rPr lang="pl-PL" smtClean="0"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BBF0D1D-7A77-CC46-9CF0-6D0213A0F58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223059" y="8452623"/>
            <a:ext cx="1146885" cy="114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429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2" r:id="rId5"/>
  </p:sldLayoutIdLst>
  <p:hf hdr="0" ftr="0" dt="0"/>
  <p:txStyles>
    <p:titleStyle>
      <a:lvl1pPr algn="l" defTabSz="1371417" rtl="0" eaLnBrk="1" latinLnBrk="0" hangingPunct="1">
        <a:lnSpc>
          <a:spcPct val="90000"/>
        </a:lnSpc>
        <a:spcBef>
          <a:spcPct val="0"/>
        </a:spcBef>
        <a:buNone/>
        <a:defRPr sz="6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4" indent="-342854" algn="l" defTabSz="1371417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199" kern="1200">
          <a:solidFill>
            <a:schemeClr val="tx1"/>
          </a:solidFill>
          <a:latin typeface="+mn-lt"/>
          <a:ea typeface="+mn-ea"/>
          <a:cs typeface="+mn-cs"/>
        </a:defRPr>
      </a:lvl1pPr>
      <a:lvl2pPr marL="102856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271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99980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5689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397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106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2814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852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9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4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543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251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96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5668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762A5B7C-B681-E14E-BBDE-012F81251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7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29C13AB-5B99-6244-8867-364BE5ABC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9AA2A07-8081-E743-89E6-2F7DA3115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2938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B7B0-6F3E-A341-9AB5-AB3ED4E7397B}" type="datetimeFigureOut">
              <a:rPr lang="pl-PL" smtClean="0"/>
              <a:t>12.02.2025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6D077E1-A945-2243-9B60-93A493721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2938"/>
            <a:ext cx="61722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BF8398F-6F03-6442-8ABA-F79CCBB6C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2938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DB6D4-88DC-5940-A523-9026E6BC7AA2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1D4A48F-A6F6-A741-BCCF-3F18AE6BF52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223059" y="8452623"/>
            <a:ext cx="1146885" cy="114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2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12" r:id="rId2"/>
    <p:sldLayoutId id="2147483715" r:id="rId3"/>
    <p:sldLayoutId id="2147483713" r:id="rId4"/>
    <p:sldLayoutId id="214748371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73E78AA3-0C60-2043-8417-0B7F8D2DB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7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3EE26BA-7761-A94F-8B86-6F877ED91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60F334B-076C-F844-9DD2-DE72689245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2938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7E493-4E1F-9348-92AF-60A8FD7D192C}" type="datetimeFigureOut">
              <a:rPr lang="pl-PL" smtClean="0"/>
              <a:t>12.02.2025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A882CAC-7BBF-AA40-B4AF-3343FCD461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2938"/>
            <a:ext cx="61722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802ADD3-73E5-0A4F-8C26-47E7159F17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2938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285AD-A90C-8B4C-AA72-EC5A0E8AC010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268FD6B-570F-074D-867E-AD9039126B8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223059" y="8452623"/>
            <a:ext cx="1146885" cy="114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51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716" r:id="rId2"/>
    <p:sldLayoutId id="2147483717" r:id="rId3"/>
    <p:sldLayoutId id="2147483718" r:id="rId4"/>
    <p:sldLayoutId id="214748371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13B4F96C-7214-D44B-9012-46BD8BA8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7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5E3D2D5-ED3D-F04C-AE4E-6455F40E4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EAA5EBC-1C67-EE40-953D-7AB3F5E448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2938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C1EAE-4B0F-9547-8951-47E993EA76EC}" type="datetimeFigureOut">
              <a:rPr lang="pl-PL" smtClean="0"/>
              <a:t>12.02.2025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A3CEBAE-1D68-4D4C-9F24-1855F3403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2938"/>
            <a:ext cx="61722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12B7D16-E13B-EB49-9D21-D72C8F257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2938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9E586-D5F1-E349-83A1-8C1B4E3AF3AE}" type="slidenum">
              <a:rPr lang="pl-PL" smtClean="0"/>
              <a:t>‹#›</a:t>
            </a:fld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1DFE0E2C-B4F1-6246-9B1B-ACF2790DE73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223058" y="8452623"/>
            <a:ext cx="1146886" cy="114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720" r:id="rId2"/>
    <p:sldLayoutId id="2147483721" r:id="rId3"/>
    <p:sldLayoutId id="2147483722" r:id="rId4"/>
    <p:sldLayoutId id="214748372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27000">
              <a:srgbClr val="92D050"/>
            </a:gs>
            <a:gs pos="98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2E7EDCC9-B9CD-2548-B597-6C9E3973E435}"/>
              </a:ext>
            </a:extLst>
          </p:cNvPr>
          <p:cNvSpPr txBox="1"/>
          <p:nvPr/>
        </p:nvSpPr>
        <p:spPr>
          <a:xfrm>
            <a:off x="1188420" y="616634"/>
            <a:ext cx="15911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8000" b="1" dirty="0" err="1"/>
              <a:t>Title</a:t>
            </a:r>
            <a:r>
              <a:rPr lang="pl-PL" sz="8000" b="1" dirty="0"/>
              <a:t> of the </a:t>
            </a:r>
            <a:r>
              <a:rPr lang="pl-PL" sz="8000" b="1" dirty="0" err="1"/>
              <a:t>thesis</a:t>
            </a:r>
            <a:endParaRPr lang="pl-PL" sz="8000" b="1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2050BF7-5862-A648-A513-01DCD5BA7B59}"/>
              </a:ext>
            </a:extLst>
          </p:cNvPr>
          <p:cNvSpPr txBox="1"/>
          <p:nvPr/>
        </p:nvSpPr>
        <p:spPr>
          <a:xfrm>
            <a:off x="1407022" y="4588312"/>
            <a:ext cx="15911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/>
              <a:t>Author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F5E805D-D126-4536-8B30-EB03935DBF0B}"/>
              </a:ext>
            </a:extLst>
          </p:cNvPr>
          <p:cNvSpPr txBox="1"/>
          <p:nvPr/>
        </p:nvSpPr>
        <p:spPr>
          <a:xfrm>
            <a:off x="1407022" y="5343157"/>
            <a:ext cx="15911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err="1"/>
              <a:t>Student’s</a:t>
            </a:r>
            <a:r>
              <a:rPr lang="pl-PL" sz="3600" dirty="0"/>
              <a:t> </a:t>
            </a:r>
            <a:r>
              <a:rPr lang="pl-PL" sz="3600" dirty="0" err="1"/>
              <a:t>number</a:t>
            </a:r>
            <a:r>
              <a:rPr lang="pl-PL" sz="3600" dirty="0"/>
              <a:t>, field of </a:t>
            </a:r>
            <a:r>
              <a:rPr lang="pl-PL" sz="3600" dirty="0" err="1"/>
              <a:t>studies</a:t>
            </a:r>
            <a:endParaRPr lang="pl-PL" sz="36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B4074F8-2900-4AE3-9437-429C0933326A}"/>
              </a:ext>
            </a:extLst>
          </p:cNvPr>
          <p:cNvSpPr txBox="1"/>
          <p:nvPr/>
        </p:nvSpPr>
        <p:spPr>
          <a:xfrm>
            <a:off x="1559422" y="6050041"/>
            <a:ext cx="15911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/>
              <a:t>Master </a:t>
            </a:r>
            <a:r>
              <a:rPr lang="pl-PL" sz="3600" dirty="0" err="1"/>
              <a:t>thesis</a:t>
            </a:r>
            <a:r>
              <a:rPr lang="pl-PL" sz="3600" dirty="0"/>
              <a:t>/</a:t>
            </a:r>
            <a:r>
              <a:rPr lang="pl-PL" sz="3600" dirty="0" err="1"/>
              <a:t>Bachelor</a:t>
            </a:r>
            <a:r>
              <a:rPr lang="pl-PL" sz="3600" dirty="0"/>
              <a:t> </a:t>
            </a:r>
            <a:r>
              <a:rPr lang="pl-PL" sz="3600" dirty="0" err="1"/>
              <a:t>thesis</a:t>
            </a:r>
            <a:r>
              <a:rPr lang="pl-PL" sz="3600" dirty="0"/>
              <a:t> (</a:t>
            </a:r>
            <a:r>
              <a:rPr lang="pl-PL" sz="3600" dirty="0" err="1">
                <a:solidFill>
                  <a:srgbClr val="FF0000"/>
                </a:solidFill>
              </a:rPr>
              <a:t>delete</a:t>
            </a:r>
            <a:r>
              <a:rPr lang="pl-PL" sz="3600" dirty="0">
                <a:solidFill>
                  <a:srgbClr val="FF0000"/>
                </a:solidFill>
              </a:rPr>
              <a:t> </a:t>
            </a:r>
            <a:r>
              <a:rPr lang="pl-PL" sz="3600" dirty="0" err="1">
                <a:solidFill>
                  <a:srgbClr val="FF0000"/>
                </a:solidFill>
              </a:rPr>
              <a:t>unnecessary</a:t>
            </a:r>
            <a:r>
              <a:rPr lang="pl-PL" sz="3600" dirty="0"/>
              <a:t>)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165AA5B-B522-4D5A-877D-B7B75F29245B}"/>
              </a:ext>
            </a:extLst>
          </p:cNvPr>
          <p:cNvSpPr txBox="1"/>
          <p:nvPr/>
        </p:nvSpPr>
        <p:spPr>
          <a:xfrm>
            <a:off x="1559422" y="6881437"/>
            <a:ext cx="15911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/>
              <a:t>Tutor: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0753227-7886-4A76-97A8-F24954B37F8B}"/>
              </a:ext>
            </a:extLst>
          </p:cNvPr>
          <p:cNvSpPr txBox="1"/>
          <p:nvPr/>
        </p:nvSpPr>
        <p:spPr>
          <a:xfrm>
            <a:off x="1559422" y="7681048"/>
            <a:ext cx="15911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err="1"/>
              <a:t>Academic</a:t>
            </a:r>
            <a:r>
              <a:rPr lang="pl-PL" sz="3600" dirty="0"/>
              <a:t> </a:t>
            </a:r>
            <a:r>
              <a:rPr lang="pl-PL" sz="3600" dirty="0" err="1"/>
              <a:t>year</a:t>
            </a:r>
            <a:r>
              <a:rPr lang="pl-PL" sz="3600" dirty="0"/>
              <a:t> 2024/2025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6943E58-6482-437D-A6D0-968539DB6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20" y="7527768"/>
            <a:ext cx="4169664" cy="193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80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61150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</a:rPr>
              <a:t>Instructions for preparing a presentation</a:t>
            </a:r>
            <a:endParaRPr lang="pl-PL" sz="6600" b="1" dirty="0">
              <a:solidFill>
                <a:srgbClr val="FF0000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75D765B-6BC5-45F6-84DD-514BFCF84FDE}"/>
              </a:ext>
            </a:extLst>
          </p:cNvPr>
          <p:cNvSpPr txBox="1"/>
          <p:nvPr/>
        </p:nvSpPr>
        <p:spPr>
          <a:xfrm>
            <a:off x="2535382" y="2280371"/>
            <a:ext cx="14568262" cy="7135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Remember that the drawings and text should be legible – large font! Do not put too much text/data on 1 slide!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Objectives of the work (and hypotheses - if any), Methods and sources of data, Research results and Conclusions – these are permanent slides, they should be presented in the same order and number as in the presentation template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Results – 2-5 slides of the most important results, which are discussed by the student during the presentation, should not be read! The student inserts as needed: graph(s), table(s), photograph(s), diagram(s), text.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The time for giving a presentation at the defense (diploma exam) is approx. </a:t>
            </a:r>
            <a:r>
              <a:rPr lang="pl-PL" sz="2800" dirty="0">
                <a:solidFill>
                  <a:srgbClr val="FF0000"/>
                </a:solidFill>
              </a:rPr>
              <a:t>6</a:t>
            </a:r>
            <a:r>
              <a:rPr lang="en-US" sz="2800" dirty="0">
                <a:solidFill>
                  <a:srgbClr val="FF0000"/>
                </a:solidFill>
              </a:rPr>
              <a:t>-8 minutes!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FF0000"/>
              </a:solidFill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THIS SLIDE SHOULD BE DELETED BEFORE SAVED THE FINAL VERSION OF THE PRESENTATION</a:t>
            </a:r>
            <a:endParaRPr lang="pl-PL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667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 err="1">
                <a:solidFill>
                  <a:srgbClr val="003228"/>
                </a:solidFill>
              </a:rPr>
              <a:t>Aims</a:t>
            </a:r>
            <a:endParaRPr lang="pl-PL" sz="6600" b="1" dirty="0">
              <a:solidFill>
                <a:srgbClr val="003228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75D765B-6BC5-45F6-84DD-514BFCF84FDE}"/>
              </a:ext>
            </a:extLst>
          </p:cNvPr>
          <p:cNvSpPr txBox="1"/>
          <p:nvPr/>
        </p:nvSpPr>
        <p:spPr>
          <a:xfrm>
            <a:off x="1192484" y="2280371"/>
            <a:ext cx="15911160" cy="130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…………………………………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6637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 err="1">
                <a:solidFill>
                  <a:srgbClr val="003228"/>
                </a:solidFill>
              </a:rPr>
              <a:t>Methods</a:t>
            </a:r>
            <a:r>
              <a:rPr lang="pl-PL" sz="6600" b="1" dirty="0">
                <a:solidFill>
                  <a:srgbClr val="003228"/>
                </a:solidFill>
              </a:rPr>
              <a:t> and data </a:t>
            </a:r>
            <a:r>
              <a:rPr lang="pl-PL" sz="6600" b="1" dirty="0" err="1">
                <a:solidFill>
                  <a:srgbClr val="003228"/>
                </a:solidFill>
              </a:rPr>
              <a:t>sources</a:t>
            </a:r>
            <a:endParaRPr lang="pl-PL" sz="6600" b="1" dirty="0">
              <a:solidFill>
                <a:srgbClr val="003228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75D765B-6BC5-45F6-84DD-514BFCF84FDE}"/>
              </a:ext>
            </a:extLst>
          </p:cNvPr>
          <p:cNvSpPr txBox="1"/>
          <p:nvPr/>
        </p:nvSpPr>
        <p:spPr>
          <a:xfrm>
            <a:off x="1192484" y="2280371"/>
            <a:ext cx="15911160" cy="130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…………………………………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5608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815230" y="559522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 err="1">
                <a:solidFill>
                  <a:srgbClr val="003228"/>
                </a:solidFill>
                <a:latin typeface="SGGW Sans" pitchFamily="2" charset="0"/>
              </a:rPr>
              <a:t>Results</a:t>
            </a:r>
            <a:endParaRPr lang="pl-PL" sz="6600" b="1" dirty="0">
              <a:solidFill>
                <a:srgbClr val="003228"/>
              </a:solidFill>
              <a:latin typeface="SGGW Sans" pitchFamily="2" charset="0"/>
            </a:endParaRPr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9AB8101E-D63E-45D2-8C8F-7F8E2EEF89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1195181"/>
              </p:ext>
            </p:extLst>
          </p:nvPr>
        </p:nvGraphicFramePr>
        <p:xfrm>
          <a:off x="1708961" y="1686461"/>
          <a:ext cx="15983294" cy="8039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6593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815230" y="559522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 err="1">
                <a:solidFill>
                  <a:srgbClr val="003228"/>
                </a:solidFill>
                <a:latin typeface="SGGW Sans" pitchFamily="2" charset="0"/>
              </a:rPr>
              <a:t>Results</a:t>
            </a:r>
            <a:endParaRPr lang="pl-PL" sz="6600" b="1" dirty="0">
              <a:solidFill>
                <a:srgbClr val="003228"/>
              </a:solidFill>
              <a:latin typeface="SGGW Sans" pitchFamily="2" charset="0"/>
            </a:endParaRPr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9AB8101E-D63E-45D2-8C8F-7F8E2EEF89BA}"/>
              </a:ext>
            </a:extLst>
          </p:cNvPr>
          <p:cNvGraphicFramePr/>
          <p:nvPr>
            <p:extLst/>
          </p:nvPr>
        </p:nvGraphicFramePr>
        <p:xfrm>
          <a:off x="1708961" y="1686461"/>
          <a:ext cx="15983294" cy="8039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391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 err="1">
                <a:solidFill>
                  <a:srgbClr val="003228"/>
                </a:solidFill>
              </a:rPr>
              <a:t>Results</a:t>
            </a:r>
            <a:endParaRPr lang="pl-PL" sz="6600" b="1" dirty="0">
              <a:solidFill>
                <a:srgbClr val="003228"/>
              </a:solidFill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3352E1E2-E89B-4D4E-8216-444EF05C60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068198"/>
              </p:ext>
            </p:extLst>
          </p:nvPr>
        </p:nvGraphicFramePr>
        <p:xfrm>
          <a:off x="876790" y="2241925"/>
          <a:ext cx="15895320" cy="223170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73830">
                  <a:extLst>
                    <a:ext uri="{9D8B030D-6E8A-4147-A177-3AD203B41FA5}">
                      <a16:colId xmlns:a16="http://schemas.microsoft.com/office/drawing/2014/main" val="791211042"/>
                    </a:ext>
                  </a:extLst>
                </a:gridCol>
                <a:gridCol w="3973830">
                  <a:extLst>
                    <a:ext uri="{9D8B030D-6E8A-4147-A177-3AD203B41FA5}">
                      <a16:colId xmlns:a16="http://schemas.microsoft.com/office/drawing/2014/main" val="1849635969"/>
                    </a:ext>
                  </a:extLst>
                </a:gridCol>
                <a:gridCol w="3973830">
                  <a:extLst>
                    <a:ext uri="{9D8B030D-6E8A-4147-A177-3AD203B41FA5}">
                      <a16:colId xmlns:a16="http://schemas.microsoft.com/office/drawing/2014/main" val="4142545488"/>
                    </a:ext>
                  </a:extLst>
                </a:gridCol>
                <a:gridCol w="3973830">
                  <a:extLst>
                    <a:ext uri="{9D8B030D-6E8A-4147-A177-3AD203B41FA5}">
                      <a16:colId xmlns:a16="http://schemas.microsoft.com/office/drawing/2014/main" val="1536898882"/>
                    </a:ext>
                  </a:extLst>
                </a:gridCol>
              </a:tblGrid>
              <a:tr h="743903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860952"/>
                  </a:ext>
                </a:extLst>
              </a:tr>
              <a:tr h="743903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085977"/>
                  </a:ext>
                </a:extLst>
              </a:tr>
              <a:tr h="743903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585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2363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 err="1">
                <a:solidFill>
                  <a:srgbClr val="003228"/>
                </a:solidFill>
              </a:rPr>
              <a:t>Results</a:t>
            </a:r>
            <a:endParaRPr lang="pl-PL" sz="6600" b="1" dirty="0">
              <a:solidFill>
                <a:srgbClr val="003228"/>
              </a:solidFill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3352E1E2-E89B-4D4E-8216-444EF05C601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76790" y="2241925"/>
          <a:ext cx="15895320" cy="223170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73830">
                  <a:extLst>
                    <a:ext uri="{9D8B030D-6E8A-4147-A177-3AD203B41FA5}">
                      <a16:colId xmlns:a16="http://schemas.microsoft.com/office/drawing/2014/main" val="791211042"/>
                    </a:ext>
                  </a:extLst>
                </a:gridCol>
                <a:gridCol w="3973830">
                  <a:extLst>
                    <a:ext uri="{9D8B030D-6E8A-4147-A177-3AD203B41FA5}">
                      <a16:colId xmlns:a16="http://schemas.microsoft.com/office/drawing/2014/main" val="1849635969"/>
                    </a:ext>
                  </a:extLst>
                </a:gridCol>
                <a:gridCol w="3973830">
                  <a:extLst>
                    <a:ext uri="{9D8B030D-6E8A-4147-A177-3AD203B41FA5}">
                      <a16:colId xmlns:a16="http://schemas.microsoft.com/office/drawing/2014/main" val="4142545488"/>
                    </a:ext>
                  </a:extLst>
                </a:gridCol>
                <a:gridCol w="3973830">
                  <a:extLst>
                    <a:ext uri="{9D8B030D-6E8A-4147-A177-3AD203B41FA5}">
                      <a16:colId xmlns:a16="http://schemas.microsoft.com/office/drawing/2014/main" val="1536898882"/>
                    </a:ext>
                  </a:extLst>
                </a:gridCol>
              </a:tblGrid>
              <a:tr h="743903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860952"/>
                  </a:ext>
                </a:extLst>
              </a:tr>
              <a:tr h="743903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085977"/>
                  </a:ext>
                </a:extLst>
              </a:tr>
              <a:tr h="743903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585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7751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3">
            <a:extLst>
              <a:ext uri="{FF2B5EF4-FFF2-40B4-BE49-F238E27FC236}">
                <a16:creationId xmlns:a16="http://schemas.microsoft.com/office/drawing/2014/main" id="{1746F888-5AFB-4267-8410-3F81C858D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pPr/>
              <a:t>9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 err="1">
                <a:solidFill>
                  <a:srgbClr val="003228"/>
                </a:solidFill>
              </a:rPr>
              <a:t>Results</a:t>
            </a:r>
            <a:endParaRPr lang="pl-PL" sz="6600" b="1" dirty="0">
              <a:solidFill>
                <a:srgbClr val="003228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53A641C-4698-4B64-A4DF-87EC7FD09AD0}"/>
              </a:ext>
            </a:extLst>
          </p:cNvPr>
          <p:cNvSpPr txBox="1"/>
          <p:nvPr/>
        </p:nvSpPr>
        <p:spPr>
          <a:xfrm>
            <a:off x="1192484" y="2280371"/>
            <a:ext cx="15911160" cy="130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…………………………………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 </a:t>
            </a:r>
          </a:p>
        </p:txBody>
      </p:sp>
      <p:pic>
        <p:nvPicPr>
          <p:cNvPr id="5" name="Symbol zastępczy zawartości 5">
            <a:extLst>
              <a:ext uri="{FF2B5EF4-FFF2-40B4-BE49-F238E27FC236}">
                <a16:creationId xmlns:a16="http://schemas.microsoft.com/office/drawing/2014/main" id="{9501C5FE-248B-41D0-9D02-7D63C67D29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31842" y="2137763"/>
            <a:ext cx="8014849" cy="6009885"/>
          </a:xfrm>
        </p:spPr>
      </p:pic>
    </p:spTree>
    <p:extLst>
      <p:ext uri="{BB962C8B-B14F-4D97-AF65-F5344CB8AC3E}">
        <p14:creationId xmlns:p14="http://schemas.microsoft.com/office/powerpoint/2010/main" val="2430203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3">
            <a:extLst>
              <a:ext uri="{FF2B5EF4-FFF2-40B4-BE49-F238E27FC236}">
                <a16:creationId xmlns:a16="http://schemas.microsoft.com/office/drawing/2014/main" id="{1746F888-5AFB-4267-8410-3F81C858D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pPr/>
              <a:t>10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 err="1">
                <a:solidFill>
                  <a:srgbClr val="003228"/>
                </a:solidFill>
              </a:rPr>
              <a:t>Conclusions</a:t>
            </a:r>
            <a:endParaRPr lang="pl-PL" sz="6600" b="1" dirty="0">
              <a:solidFill>
                <a:srgbClr val="003228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53A641C-4698-4B64-A4DF-87EC7FD09AD0}"/>
              </a:ext>
            </a:extLst>
          </p:cNvPr>
          <p:cNvSpPr txBox="1"/>
          <p:nvPr/>
        </p:nvSpPr>
        <p:spPr>
          <a:xfrm>
            <a:off x="1192484" y="2280371"/>
            <a:ext cx="15911160" cy="130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…………………………………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603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3">
            <a:extLst>
              <a:ext uri="{FF2B5EF4-FFF2-40B4-BE49-F238E27FC236}">
                <a16:creationId xmlns:a16="http://schemas.microsoft.com/office/drawing/2014/main" id="{1746F888-5AFB-4267-8410-3F81C858D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pPr/>
              <a:t>11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 err="1">
                <a:solidFill>
                  <a:srgbClr val="003228"/>
                </a:solidFill>
              </a:rPr>
              <a:t>Conclusions</a:t>
            </a:r>
            <a:endParaRPr lang="pl-PL" sz="6600" b="1" dirty="0">
              <a:solidFill>
                <a:srgbClr val="003228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53A641C-4698-4B64-A4DF-87EC7FD09AD0}"/>
              </a:ext>
            </a:extLst>
          </p:cNvPr>
          <p:cNvSpPr txBox="1"/>
          <p:nvPr/>
        </p:nvSpPr>
        <p:spPr>
          <a:xfrm>
            <a:off x="1192484" y="2280371"/>
            <a:ext cx="15911160" cy="130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…………………………………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6586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6F741D1-33E7-4B2C-A8CC-AF524C3FD9E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6727488" y="9490075"/>
            <a:ext cx="1560512" cy="547688"/>
          </a:xfrm>
        </p:spPr>
        <p:txBody>
          <a:bodyPr/>
          <a:lstStyle/>
          <a:p>
            <a:fld id="{7E6F2104-A4D5-7244-B907-0EEA573A6546}" type="slidenum">
              <a:rPr lang="pl-PL" smtClean="0"/>
              <a:t>12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56C2E43-B9A6-440A-8FE9-CB82FD15D40E}"/>
              </a:ext>
            </a:extLst>
          </p:cNvPr>
          <p:cNvSpPr txBox="1"/>
          <p:nvPr/>
        </p:nvSpPr>
        <p:spPr>
          <a:xfrm>
            <a:off x="7081949" y="5763675"/>
            <a:ext cx="1000883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Thank you for your attention</a:t>
            </a:r>
            <a:endParaRPr lang="pl-PL" sz="66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A6541A4-F648-4022-B4BD-9175FB901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20" y="7527768"/>
            <a:ext cx="4169664" cy="193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26342"/>
      </p:ext>
    </p:extLst>
  </p:cSld>
  <p:clrMapOvr>
    <a:masterClrMapping/>
  </p:clrMapOvr>
</p:sld>
</file>

<file path=ppt/theme/theme1.xml><?xml version="1.0" encoding="utf-8"?>
<a:theme xmlns:a="http://schemas.openxmlformats.org/drawingml/2006/main" name="SGGW motyw główny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GGW motyw zielony 1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{63763934-0442-2544-BE43-7C9BFD33B578}tf10001119</Template>
  <TotalTime>2868</TotalTime>
  <Words>215</Words>
  <Application>Microsoft Office PowerPoint</Application>
  <PresentationFormat>Niestandardowy</PresentationFormat>
  <Paragraphs>40</Paragraphs>
  <Slides>12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4</vt:i4>
      </vt:variant>
      <vt:variant>
        <vt:lpstr>Tytuły slajdów</vt:lpstr>
      </vt:variant>
      <vt:variant>
        <vt:i4>12</vt:i4>
      </vt:variant>
    </vt:vector>
  </HeadingPairs>
  <TitlesOfParts>
    <vt:vector size="22" baseType="lpstr">
      <vt:lpstr>SGGW Sans UltraLight</vt:lpstr>
      <vt:lpstr>SGGW Sans</vt:lpstr>
      <vt:lpstr>Calibri Light</vt:lpstr>
      <vt:lpstr>Calibri</vt:lpstr>
      <vt:lpstr>Arial</vt:lpstr>
      <vt:lpstr>SGGW Sans Light</vt:lpstr>
      <vt:lpstr>SGGW motyw główny</vt:lpstr>
      <vt:lpstr>SGGW motyw zielony 1</vt:lpstr>
      <vt:lpstr>1_Projekt niestandardowy</vt:lpstr>
      <vt:lpstr>Projekt niestandardowy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Stanisław Klucznik</dc:creator>
  <cp:lastModifiedBy>Iwona Pomianek</cp:lastModifiedBy>
  <cp:revision>41</cp:revision>
  <dcterms:created xsi:type="dcterms:W3CDTF">2020-10-21T06:39:58Z</dcterms:created>
  <dcterms:modified xsi:type="dcterms:W3CDTF">2025-02-12T21:34:57Z</dcterms:modified>
</cp:coreProperties>
</file>